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7" r:id="rId2"/>
    <p:sldId id="267" r:id="rId3"/>
    <p:sldId id="266" r:id="rId4"/>
    <p:sldId id="271" r:id="rId5"/>
    <p:sldId id="272" r:id="rId6"/>
    <p:sldId id="273" r:id="rId7"/>
    <p:sldId id="274" r:id="rId8"/>
    <p:sldId id="275" r:id="rId9"/>
    <p:sldId id="264" r:id="rId10"/>
    <p:sldId id="265" r:id="rId11"/>
    <p:sldId id="269" r:id="rId12"/>
    <p:sldId id="268" r:id="rId13"/>
    <p:sldId id="276" r:id="rId14"/>
    <p:sldId id="277" r:id="rId15"/>
  </p:sldIdLst>
  <p:sldSz cx="9144000" cy="6858000" type="screen4x3"/>
  <p:notesSz cx="6858000" cy="9144000"/>
  <p:defaultTextStyle>
    <a:defPPr>
      <a:defRPr lang="es-V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068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VE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23D7FDC-03B0-4ECE-839E-32FC395723C9}" type="datetimeFigureOut">
              <a:rPr lang="es-VE" smtClean="0"/>
              <a:pPr>
                <a:defRPr/>
              </a:pPr>
              <a:t>24/02/2014</a:t>
            </a:fld>
            <a:endParaRPr lang="es-V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s-V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9CCF3B52-D728-4D92-8AF6-83F13A6E91E6}" type="slidenum">
              <a:rPr lang="es-VE" smtClean="0"/>
              <a:pPr>
                <a:defRPr/>
              </a:pPr>
              <a:t>‹#›</a:t>
            </a:fld>
            <a:endParaRPr lang="es-VE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Au3D8c84w8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3 Marcador de contenido" descr="images 1.jp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8" t="16897" b="4092"/>
          <a:stretch/>
        </p:blipFill>
        <p:spPr>
          <a:xfrm>
            <a:off x="370365" y="1844824"/>
            <a:ext cx="8188901" cy="4572001"/>
          </a:xfrm>
        </p:spPr>
      </p:pic>
      <p:sp>
        <p:nvSpPr>
          <p:cNvPr id="9221" name="5 CuadroTexto"/>
          <p:cNvSpPr txBox="1">
            <a:spLocks noChangeArrowheads="1"/>
          </p:cNvSpPr>
          <p:nvPr/>
        </p:nvSpPr>
        <p:spPr bwMode="auto">
          <a:xfrm>
            <a:off x="550331" y="620688"/>
            <a:ext cx="76438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FF0000"/>
                </a:solidFill>
                <a:latin typeface="Comic Sans MS" pitchFamily="66" charset="0"/>
              </a:rPr>
              <a:t>Let’s take a trip </a:t>
            </a:r>
            <a:r>
              <a:rPr lang="en-US" sz="40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</a:t>
            </a:r>
            <a:endParaRPr lang="es-VE" sz="40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1205651"/>
            <a:ext cx="7670086" cy="5053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505" y="569393"/>
            <a:ext cx="8509551" cy="5684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4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88640"/>
            <a:ext cx="4464496" cy="2678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96952"/>
            <a:ext cx="4788024" cy="3591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3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48" y="1124744"/>
            <a:ext cx="637222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3 Marcador de contenido" descr="images 1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6526"/>
            <a:ext cx="9144000" cy="6215062"/>
          </a:xfrm>
        </p:spPr>
      </p:pic>
      <p:sp>
        <p:nvSpPr>
          <p:cNvPr id="4" name="5 CuadroTexto">
            <a:hlinkClick r:id="rId3"/>
          </p:cNvPr>
          <p:cNvSpPr txBox="1">
            <a:spLocks noChangeArrowheads="1"/>
          </p:cNvSpPr>
          <p:nvPr/>
        </p:nvSpPr>
        <p:spPr bwMode="auto">
          <a:xfrm>
            <a:off x="520081" y="188640"/>
            <a:ext cx="76438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4000" dirty="0">
                <a:solidFill>
                  <a:srgbClr val="FF0000"/>
                </a:solidFill>
                <a:latin typeface="Comic Sans MS" pitchFamily="66" charset="0"/>
              </a:rPr>
              <a:t>Let’s take a trip </a:t>
            </a:r>
            <a:r>
              <a:rPr lang="en-US" sz="4000" dirty="0">
                <a:solidFill>
                  <a:srgbClr val="FF0000"/>
                </a:solidFill>
                <a:latin typeface="Comic Sans MS" pitchFamily="66" charset="0"/>
                <a:sym typeface="Wingdings" pitchFamily="2" charset="2"/>
              </a:rPr>
              <a:t></a:t>
            </a:r>
            <a:endParaRPr lang="es-VE" sz="4000" dirty="0">
              <a:solidFill>
                <a:srgbClr val="FF0000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4 Imagen" descr="image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282" y="285728"/>
            <a:ext cx="8786874" cy="6204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820420"/>
            <a:ext cx="8128000" cy="52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6" y="820420"/>
            <a:ext cx="7417167" cy="52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1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6" y="988457"/>
            <a:ext cx="7417167" cy="4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6" y="1108145"/>
            <a:ext cx="7417167" cy="464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9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6" y="1344327"/>
            <a:ext cx="7417167" cy="416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6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4 Imagen" descr="images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4282" y="500042"/>
            <a:ext cx="8686862" cy="6000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197</TotalTime>
  <Words>10</Words>
  <Application>Microsoft Office PowerPoint</Application>
  <PresentationFormat>On-screen Show (4:3)</PresentationFormat>
  <Paragraphs>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Apothecary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Personal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Freddys O</dc:creator>
  <cp:lastModifiedBy>Koshka</cp:lastModifiedBy>
  <cp:revision>16</cp:revision>
  <dcterms:created xsi:type="dcterms:W3CDTF">2008-03-05T09:53:44Z</dcterms:created>
  <dcterms:modified xsi:type="dcterms:W3CDTF">2014-02-24T14:20:52Z</dcterms:modified>
</cp:coreProperties>
</file>